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7"/>
  </p:notesMasterIdLst>
  <p:handoutMasterIdLst>
    <p:handoutMasterId r:id="rId52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324" r:id="rId524"/>
    <p:sldId id="498" r:id="rId525"/>
    <p:sldId id="827" r:id="rId52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8" d="100"/>
          <a:sy n="88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13/02/2019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13/02/2019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13/02/2019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13/02/2019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13/02/2019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13/02/2019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13/02/2019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est-python-books/" TargetMode="Externa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  <a:p>
            <a:r>
              <a:rPr lang="en-US" dirty="0">
                <a:hlinkClick r:id="rId2"/>
              </a:rPr>
              <a:t>https://realpython.com/best-python-books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6056" y="4941168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25380</Words>
  <Application>Microsoft Office PowerPoint</Application>
  <PresentationFormat>On-screen Show (4:3)</PresentationFormat>
  <Paragraphs>6457</Paragraphs>
  <Slides>525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525</vt:i4>
      </vt:variant>
    </vt:vector>
  </HeadingPairs>
  <TitlesOfParts>
    <vt:vector size="53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1064</cp:revision>
  <cp:lastPrinted>2013-05-30T07:55:36Z</cp:lastPrinted>
  <dcterms:created xsi:type="dcterms:W3CDTF">2013-02-08T06:04:20Z</dcterms:created>
  <dcterms:modified xsi:type="dcterms:W3CDTF">2019-02-13T12:27:24Z</dcterms:modified>
</cp:coreProperties>
</file>